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0" d="100"/>
          <a:sy n="80" d="100"/>
        </p:scale>
        <p:origin x="24" y="1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95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903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4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84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11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42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250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839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44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287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023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7DE03E-59F9-4767-92ED-078B7F6B0AF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F5CEA-CE18-472B-AE8A-3430EC8FF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0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4.jp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5.jp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image" Target="../media/image6.jp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6" Type="http://schemas.openxmlformats.org/officeDocument/2006/relationships/image" Target="../media/image3.png"/><Relationship Id="rId5" Type="http://schemas.openxmlformats.org/officeDocument/2006/relationships/hyperlink" Target="file:///C:\Users\nmckinney\Desktop\New%20folder%20(2)\Nick\Websites\SPA\Project2\public\index.html" TargetMode="Externa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72" y="271601"/>
            <a:ext cx="11237259" cy="117465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if((Pizza||Coffee)==0) Team = leave</a:t>
            </a:r>
            <a:r>
              <a:rPr lang="en-US" dirty="0" smtClean="0"/>
              <a:t>;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76662" y="1361060"/>
            <a:ext cx="4467226" cy="1005641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chemeClr val="bg1"/>
                </a:solidFill>
              </a:rPr>
              <a:t>Our site is called </a:t>
            </a:r>
          </a:p>
          <a:p>
            <a:r>
              <a:rPr lang="en-US" sz="4800" dirty="0" smtClean="0">
                <a:solidFill>
                  <a:schemeClr val="bg1"/>
                </a:solidFill>
              </a:rPr>
              <a:t>JNJ Day Spa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432775">
            <a:off x="400812" y="3131640"/>
            <a:ext cx="4634129" cy="28156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519457">
            <a:off x="7178731" y="2889600"/>
            <a:ext cx="4813105" cy="285694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21829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41"/>
    </mc:Choice>
    <mc:Fallback>
      <p:transition spd="slow" advTm="13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Our positions in the design of JNJ Day Spa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Jessi - Director of Database Management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Despite having a group management; Jessi served as our unofficial Project Manager.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James - Head </a:t>
            </a:r>
            <a:r>
              <a:rPr lang="en-US" dirty="0">
                <a:solidFill>
                  <a:schemeClr val="bg1"/>
                </a:solidFill>
              </a:rPr>
              <a:t>Of Backend </a:t>
            </a:r>
            <a:r>
              <a:rPr lang="en-US" dirty="0" smtClean="0">
                <a:solidFill>
                  <a:schemeClr val="bg1"/>
                </a:solidFill>
              </a:rPr>
              <a:t>Development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James designed most of our backend scripting allowing the site to serve it’s purpose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Nick – Head of Frontend Development UI/UX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Nick handled most of the User Interface. Ensuring mobile responsiveness and customer experience satisfaction.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513386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34874">
        <p15:prstTrans prst="fallOver"/>
      </p:transition>
    </mc:Choice>
    <mc:Fallback>
      <p:transition spd="slow" advTm="348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7363" y="93662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What is JNJ Day Spa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8738" y="1992313"/>
            <a:ext cx="8015288" cy="1555750"/>
          </a:xfrm>
          <a:noFill/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JNJ Day Spa is… Well it’s a website for salon and spa. </a:t>
            </a:r>
          </a:p>
          <a:p>
            <a:r>
              <a:rPr lang="en-US" dirty="0" smtClean="0"/>
              <a:t>It is a intuitive site that has many features</a:t>
            </a:r>
          </a:p>
          <a:p>
            <a:r>
              <a:rPr lang="en-US" dirty="0" smtClean="0"/>
              <a:t>It is a site that is based around simplistic complexity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350584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18874">
        <p15:prstTrans prst="airplane"/>
      </p:transition>
    </mc:Choice>
    <mc:Fallback>
      <p:transition spd="slow" advTm="188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3075" y="717550"/>
            <a:ext cx="8996363" cy="530225"/>
          </a:xfrm>
          <a:solidFill>
            <a:srgbClr val="92D050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What Features are available on the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4163" y="1820864"/>
            <a:ext cx="6734175" cy="2627312"/>
          </a:xfrm>
          <a:solidFill>
            <a:srgbClr val="92D050"/>
          </a:solidFill>
        </p:spPr>
        <p:txBody>
          <a:bodyPr/>
          <a:lstStyle/>
          <a:p>
            <a:r>
              <a:rPr lang="en-US" dirty="0" smtClean="0"/>
              <a:t>View all of the offered Services</a:t>
            </a:r>
          </a:p>
          <a:p>
            <a:r>
              <a:rPr lang="en-US" dirty="0" smtClean="0"/>
              <a:t>See different Price and Duration options</a:t>
            </a:r>
          </a:p>
          <a:p>
            <a:r>
              <a:rPr lang="en-US" dirty="0" smtClean="0"/>
              <a:t>Create an Account</a:t>
            </a:r>
          </a:p>
          <a:p>
            <a:r>
              <a:rPr lang="en-US" dirty="0" smtClean="0"/>
              <a:t>Log in and schedule and appointment</a:t>
            </a:r>
          </a:p>
          <a:p>
            <a:r>
              <a:rPr lang="en-US" dirty="0" smtClean="0"/>
              <a:t>Review, postpone and cancel appointments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26087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 advTm="21769">
        <p15:prstTrans prst="origami"/>
      </p:transition>
    </mc:Choice>
    <mc:Fallback>
      <p:transition spd="slow" advTm="217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animBg="1"/>
      <p:bldP spid="3" grpId="0" uiExpand="1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839" y="512763"/>
            <a:ext cx="9801224" cy="3416300"/>
          </a:xfrm>
          <a:solidFill>
            <a:schemeClr val="tx1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sz="8000" dirty="0" smtClean="0">
                <a:solidFill>
                  <a:schemeClr val="bg1"/>
                </a:solidFill>
              </a:rPr>
              <a:t>So with out further a do Lets Walk through our site</a:t>
            </a:r>
            <a:br>
              <a:rPr lang="en-US" sz="8000" dirty="0" smtClean="0">
                <a:solidFill>
                  <a:schemeClr val="bg1"/>
                </a:solidFill>
              </a:rPr>
            </a:b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09826" y="3319461"/>
            <a:ext cx="7543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  <a:hlinkClick r:id="rId5" action="ppaction://hlinkfile"/>
              </a:rPr>
              <a:t>JNJ Day Spa</a:t>
            </a:r>
            <a:endParaRPr lang="en-US" sz="115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839328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8837">
        <p15:prstTrans prst="crush"/>
      </p:transition>
    </mc:Choice>
    <mc:Fallback>
      <p:transition spd="slow" advTm="88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5.1|1.8|1.5|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4.1|3.1|5.4|2.7|6|5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2.3|5.6|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3.1|0.7|3|3.4|4.6|2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178</Words>
  <Application>Microsoft Office PowerPoint</Application>
  <PresentationFormat>Widescreen</PresentationFormat>
  <Paragraphs>23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if((Pizza||Coffee)==0) Team = leave;</vt:lpstr>
      <vt:lpstr>Our positions in the design of JNJ Day Spa</vt:lpstr>
      <vt:lpstr>What is JNJ Day Spa</vt:lpstr>
      <vt:lpstr>What Features are available on the site</vt:lpstr>
      <vt:lpstr>So with out further a do Lets Walk through our site 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if((Pizza||Coffee)==0) Team = leave;</dc:title>
  <dc:creator>Nicholas McKinney</dc:creator>
  <cp:lastModifiedBy>Nicholas McKinney</cp:lastModifiedBy>
  <cp:revision>9</cp:revision>
  <dcterms:created xsi:type="dcterms:W3CDTF">2017-11-03T15:22:56Z</dcterms:created>
  <dcterms:modified xsi:type="dcterms:W3CDTF">2017-11-03T19:08:18Z</dcterms:modified>
</cp:coreProperties>
</file>

<file path=docProps/thumbnail.jpeg>
</file>